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6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84" r:id="rId39"/>
    <p:sldId id="1675" r:id="rId40"/>
    <p:sldId id="1687" r:id="rId41"/>
    <p:sldId id="1690" r:id="rId42"/>
    <p:sldId id="1688" r:id="rId43"/>
    <p:sldId id="1691" r:id="rId44"/>
    <p:sldId id="1747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7" r:id="rId75"/>
    <p:sldId id="1393" r:id="rId76"/>
    <p:sldId id="1748" r:id="rId77"/>
    <p:sldId id="1761" r:id="rId78"/>
    <p:sldId id="1382" r:id="rId79"/>
    <p:sldId id="1352" r:id="rId80"/>
    <p:sldId id="1722" r:id="rId81"/>
    <p:sldId id="1767" r:id="rId82"/>
    <p:sldId id="1396" r:id="rId83"/>
    <p:sldId id="1750" r:id="rId84"/>
    <p:sldId id="1751" r:id="rId85"/>
    <p:sldId id="1757" r:id="rId86"/>
    <p:sldId id="1754" r:id="rId87"/>
    <p:sldId id="1711" r:id="rId88"/>
    <p:sldId id="1765" r:id="rId89"/>
    <p:sldId id="1673" r:id="rId90"/>
    <p:sldId id="1756" r:id="rId91"/>
    <p:sldId id="1758" r:id="rId92"/>
    <p:sldId id="1759" r:id="rId93"/>
    <p:sldId id="1356" r:id="rId94"/>
    <p:sldId id="1719" r:id="rId95"/>
    <p:sldId id="1760" r:id="rId96"/>
    <p:sldId id="1736" r:id="rId97"/>
    <p:sldId id="1741" r:id="rId98"/>
    <p:sldId id="1737" r:id="rId99"/>
    <p:sldId id="1744" r:id="rId100"/>
    <p:sldId id="1738" r:id="rId101"/>
    <p:sldId id="1743" r:id="rId102"/>
    <p:sldId id="1739" r:id="rId103"/>
    <p:sldId id="1745" r:id="rId104"/>
    <p:sldId id="1716" r:id="rId105"/>
    <p:sldId id="1740" r:id="rId106"/>
    <p:sldId id="1353" r:id="rId107"/>
    <p:sldId id="1720" r:id="rId108"/>
    <p:sldId id="1729" r:id="rId109"/>
    <p:sldId id="1398" r:id="rId110"/>
    <p:sldId id="1368" r:id="rId111"/>
    <p:sldId id="1339" r:id="rId112"/>
    <p:sldId id="1082" r:id="rId113"/>
    <p:sldId id="1355" r:id="rId114"/>
    <p:sldId id="1742" r:id="rId115"/>
    <p:sldId id="736" r:id="rId116"/>
    <p:sldId id="807" r:id="rId117"/>
    <p:sldId id="1106" r:id="rId118"/>
    <p:sldId id="1099" r:id="rId119"/>
    <p:sldId id="1098" r:id="rId120"/>
    <p:sldId id="742" r:id="rId121"/>
    <p:sldId id="743" r:id="rId122"/>
    <p:sldId id="808" r:id="rId123"/>
    <p:sldId id="1108" r:id="rId124"/>
    <p:sldId id="815" r:id="rId125"/>
    <p:sldId id="816" r:id="rId126"/>
    <p:sldId id="1109" r:id="rId127"/>
    <p:sldId id="809" r:id="rId128"/>
    <p:sldId id="793" r:id="rId129"/>
    <p:sldId id="812" r:id="rId130"/>
    <p:sldId id="813" r:id="rId131"/>
    <p:sldId id="1367" r:id="rId132"/>
    <p:sldId id="1721" r:id="rId133"/>
    <p:sldId id="1766" r:id="rId134"/>
    <p:sldId id="296" r:id="rId135"/>
    <p:sldId id="291" r:id="rId136"/>
    <p:sldId id="302" r:id="rId137"/>
    <p:sldId id="269" r:id="rId138"/>
    <p:sldId id="290" r:id="rId139"/>
    <p:sldId id="281" r:id="rId140"/>
    <p:sldId id="270" r:id="rId141"/>
    <p:sldId id="278" r:id="rId142"/>
    <p:sldId id="289" r:id="rId143"/>
    <p:sldId id="286" r:id="rId144"/>
    <p:sldId id="1728" r:id="rId145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075" dt="2022-10-15T00:42:49.8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microsoft.com/office/2016/11/relationships/changesInfo" Target="changesInfos/changesInfo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microsoft.com/office/2015/10/relationships/revisionInfo" Target="revisionInfo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5T00:43:33.440" v="20910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4T22:39:26.996" v="20894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4T22:39:22.461" v="20893" actId="122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4T22:39:17.882" v="20891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22:39:26.996" v="20894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14T12:38:29.733" v="20072" actId="2057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4T12:10:20.567" v="20062" actId="5793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">
          <ac:chgData name="Nathália Demetrio" userId="73b6c4bd58836735" providerId="LiveId" clId="{C00AA7F5-0EC5-4656-84E5-B1513740F2F9}" dt="2022-10-14T12:10:09.136" v="20053" actId="22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4T12:38:29.733" v="20072" actId="20577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22:16:00.415" v="20744" actId="20577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00:42:58.970" v="20905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23:59:28.790" v="20901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5T00:43:33.440" v="20910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5T00:43:33.440" v="2091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00:43:18.525" v="20909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00:43:18.525" v="20909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195.png"/><Relationship Id="rId4" Type="http://schemas.openxmlformats.org/officeDocument/2006/relationships/notesSlide" Target="../notesSlides/notesSlide10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07.png"/><Relationship Id="rId5" Type="http://schemas.openxmlformats.org/officeDocument/2006/relationships/customXml" Target="../ink/ink1.xml"/><Relationship Id="rId10" Type="http://schemas.openxmlformats.org/officeDocument/2006/relationships/image" Target="../media/image206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svg"/><Relationship Id="rId7" Type="http://schemas.openxmlformats.org/officeDocument/2006/relationships/image" Target="../media/image215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4.png"/><Relationship Id="rId11" Type="http://schemas.openxmlformats.org/officeDocument/2006/relationships/image" Target="../media/image219.svg"/><Relationship Id="rId5" Type="http://schemas.openxmlformats.org/officeDocument/2006/relationships/image" Target="../media/image213.sv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svg"/><Relationship Id="rId7" Type="http://schemas.openxmlformats.org/officeDocument/2006/relationships/image" Target="../media/image215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4.png"/><Relationship Id="rId11" Type="http://schemas.openxmlformats.org/officeDocument/2006/relationships/image" Target="../media/image219.svg"/><Relationship Id="rId5" Type="http://schemas.openxmlformats.org/officeDocument/2006/relationships/image" Target="../media/image213.sv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90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1.svg"/><Relationship Id="rId5" Type="http://schemas.openxmlformats.org/officeDocument/2006/relationships/image" Target="../media/image220.png"/><Relationship Id="rId4" Type="http://schemas.openxmlformats.org/officeDocument/2006/relationships/slide" Target="slide104.xml"/><Relationship Id="rId9" Type="http://schemas.openxmlformats.org/officeDocument/2006/relationships/image" Target="../media/image22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189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149.png"/><Relationship Id="rId3" Type="http://schemas.openxmlformats.org/officeDocument/2006/relationships/image" Target="../media/image188.png"/><Relationship Id="rId7" Type="http://schemas.openxmlformats.org/officeDocument/2006/relationships/image" Target="../media/image247.png"/><Relationship Id="rId12" Type="http://schemas.openxmlformats.org/officeDocument/2006/relationships/image" Target="../media/image252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0.png"/><Relationship Id="rId4" Type="http://schemas.openxmlformats.org/officeDocument/2006/relationships/image" Target="../media/image25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2.jpe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2.jpeg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sv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sv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7.sv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0" Type="http://schemas.openxmlformats.org/officeDocument/2006/relationships/image" Target="../media/image141.svg"/><Relationship Id="rId4" Type="http://schemas.openxmlformats.org/officeDocument/2006/relationships/image" Target="../media/image135.svg"/><Relationship Id="rId9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sv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5.svg"/><Relationship Id="rId11" Type="http://schemas.openxmlformats.org/officeDocument/2006/relationships/image" Target="../media/image170.sv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svg"/><Relationship Id="rId9" Type="http://schemas.openxmlformats.org/officeDocument/2006/relationships/image" Target="../media/image1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hyperlink" Target="https://vas3k.com/blog/machine_learning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63EA4-1D29-B12C-FB64-4AE382C4332A}"/>
              </a:ext>
            </a:extLst>
          </p:cNvPr>
          <p:cNvSpPr txBox="1"/>
          <p:nvPr/>
        </p:nvSpPr>
        <p:spPr>
          <a:xfrm>
            <a:off x="3049524" y="3128918"/>
            <a:ext cx="6099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100" dirty="0">
                <a:effectLst/>
                <a:latin typeface="Calibri" panose="020F0502020204030204" pitchFamily="34" charset="0"/>
              </a:rPr>
              <a:t>“John Chambers: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understand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computations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in R,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two</a:t>
            </a:r>
            <a:r>
              <a:rPr lang="pt-BR" sz="1100" dirty="0">
                <a:effectLst/>
                <a:latin typeface="Calibri" panose="020F0502020204030204" pitchFamily="34" charset="0"/>
              </a:rPr>
              <a:t> slogans are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helpful</a:t>
            </a:r>
            <a:r>
              <a:rPr lang="pt-BR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exists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an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object</a:t>
            </a:r>
            <a:r>
              <a:rPr lang="pt-BR" sz="110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happens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a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function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call</a:t>
            </a:r>
            <a:r>
              <a:rPr lang="pt-BR" sz="1100" dirty="0">
                <a:effectLst/>
                <a:latin typeface="Calibri" panose="020F0502020204030204" pitchFamily="34" charset="0"/>
              </a:rPr>
              <a:t>."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ADB02-68C1-0FB0-EFBF-37BA528A09A2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atualizar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248462" y="1887403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82" y="5443321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48462" y="4920101"/>
            <a:ext cx="5360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 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607920" y="2567862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27" y="237446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31127</TotalTime>
  <Words>6334</Words>
  <Application>Microsoft Office PowerPoint</Application>
  <PresentationFormat>Widescreen</PresentationFormat>
  <Paragraphs>1083</Paragraphs>
  <Slides>129</Slides>
  <Notes>115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129</vt:i4>
      </vt:variant>
    </vt:vector>
  </HeadingPairs>
  <TitlesOfParts>
    <vt:vector size="166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…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Muitas coisas para nos preocuparmos</vt:lpstr>
      <vt:lpstr>Muitas coisas para nos preocuparmos</vt:lpstr>
      <vt:lpstr>Mas 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2022-10-15T00:43:36Z</dcterms:modified>
</cp:coreProperties>
</file>